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>
        <p:scale>
          <a:sx n="76" d="100"/>
          <a:sy n="76" d="100"/>
        </p:scale>
        <p:origin x="-1152" y="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357902" y="6492559"/>
            <a:ext cx="262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prstClr val="white">
                    <a:lumMod val="85000"/>
                  </a:prstClr>
                </a:solidFill>
              </a:rPr>
              <a:t>Служба по </a:t>
            </a:r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437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7</cp:lastModifiedBy>
  <cp:revision>211</cp:revision>
  <cp:lastPrinted>2023-04-19T06:18:04Z</cp:lastPrinted>
  <dcterms:created xsi:type="dcterms:W3CDTF">2019-12-05T06:41:56Z</dcterms:created>
  <dcterms:modified xsi:type="dcterms:W3CDTF">2023-04-19T06:20:02Z</dcterms:modified>
</cp:coreProperties>
</file>